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7" r:id="rId4"/>
    <p:sldId id="261" r:id="rId5"/>
    <p:sldId id="263" r:id="rId6"/>
    <p:sldId id="278" r:id="rId7"/>
    <p:sldId id="279" r:id="rId8"/>
    <p:sldId id="280" r:id="rId9"/>
    <p:sldId id="259" r:id="rId10"/>
    <p:sldId id="267" r:id="rId11"/>
    <p:sldId id="258" r:id="rId12"/>
    <p:sldId id="271" r:id="rId13"/>
    <p:sldId id="272" r:id="rId14"/>
    <p:sldId id="273" r:id="rId15"/>
    <p:sldId id="275" r:id="rId16"/>
    <p:sldId id="276" r:id="rId17"/>
    <p:sldId id="277" r:id="rId18"/>
    <p:sldId id="26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15" autoAdjust="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33C-3DFA-4C2F-BD92-D37895759FA8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5372-0542-480F-B0CF-44A1110594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Easy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Replace</a:t>
            </a:r>
            <a:r>
              <a:rPr lang="de-DE" baseline="0" dirty="0"/>
              <a:t> Communication Typ!</a:t>
            </a:r>
          </a:p>
          <a:p>
            <a:endParaRPr lang="de-DE" baseline="0" dirty="0"/>
          </a:p>
          <a:p>
            <a:r>
              <a:rPr lang="en-GB" dirty="0"/>
              <a:t>Frameworks?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0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8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updated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IDE (at least at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past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de-DE" baseline="0" dirty="0"/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WHY RUP? WHY SCRUM?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Integrate</a:t>
            </a:r>
            <a:r>
              <a:rPr lang="de-DE" baseline="0" dirty="0"/>
              <a:t> Change </a:t>
            </a:r>
            <a:r>
              <a:rPr lang="de-DE" baseline="0" dirty="0" err="1"/>
              <a:t>requests</a:t>
            </a:r>
            <a:r>
              <a:rPr lang="de-DE" baseline="0" dirty="0"/>
              <a:t> in </a:t>
            </a:r>
            <a:r>
              <a:rPr lang="de-DE" baseline="0" dirty="0" err="1"/>
              <a:t>workflow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Client </a:t>
            </a:r>
            <a:r>
              <a:rPr lang="de-DE" baseline="0" dirty="0" err="1"/>
              <a:t>sees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product</a:t>
            </a:r>
            <a:r>
              <a:rPr lang="de-DE" baseline="0" dirty="0"/>
              <a:t> on a </a:t>
            </a:r>
            <a:r>
              <a:rPr lang="de-DE" baseline="0" dirty="0" err="1"/>
              <a:t>regular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, not just 2 </a:t>
            </a:r>
            <a:r>
              <a:rPr lang="de-DE" baseline="0" dirty="0" err="1"/>
              <a:t>weeks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release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6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baseline="0" dirty="0"/>
              <a:t> DIE</a:t>
            </a:r>
          </a:p>
          <a:p>
            <a:r>
              <a:rPr lang="de-DE" baseline="0" dirty="0" err="1"/>
              <a:t>Automatically</a:t>
            </a:r>
            <a:r>
              <a:rPr lang="de-DE" baseline="0" dirty="0"/>
              <a:t> </a:t>
            </a:r>
            <a:r>
              <a:rPr lang="de-DE" baseline="0" dirty="0" err="1"/>
              <a:t>loging</a:t>
            </a:r>
            <a:r>
              <a:rPr lang="de-DE" baseline="0" dirty="0"/>
              <a:t> </a:t>
            </a:r>
            <a:r>
              <a:rPr lang="de-DE" baseline="0" dirty="0" err="1"/>
              <a:t>worktime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9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0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/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reusage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At </a:t>
            </a:r>
            <a:r>
              <a:rPr lang="de-DE" baseline="0" dirty="0" err="1"/>
              <a:t>lot</a:t>
            </a:r>
            <a:r>
              <a:rPr lang="de-DE" baseline="0" dirty="0"/>
              <a:t>/Most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sided</a:t>
            </a:r>
            <a:r>
              <a:rPr lang="de-DE" baseline="0" dirty="0"/>
              <a:t> </a:t>
            </a:r>
            <a:r>
              <a:rPr lang="de-DE" baseline="0" dirty="0" err="1"/>
              <a:t>logic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configuration</a:t>
            </a:r>
            <a:r>
              <a:rPr lang="de-DE" baseline="0" dirty="0"/>
              <a:t>, </a:t>
            </a:r>
            <a:r>
              <a:rPr lang="de-DE" baseline="0" dirty="0" err="1"/>
              <a:t>aswell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base</a:t>
            </a:r>
            <a:r>
              <a:rPr lang="de-DE" baseline="0" dirty="0"/>
              <a:t> </a:t>
            </a:r>
            <a:r>
              <a:rPr lang="de-DE" baseline="0" dirty="0" err="1"/>
              <a:t>modelling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05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1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Badges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status</a:t>
            </a:r>
            <a:r>
              <a:rPr lang="de-DE" baseline="0" dirty="0"/>
              <a:t>,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embedded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platforms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25372-0542-480F-B0CF-44A1110594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14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tize.io/app/ggg5h9jmmjy2873wbp1rzpve7g?device=nexus5&amp;scale=75&amp;orientation=portrait&amp;osVersion=5.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Gaming-Bets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280965"/>
          </a:xfrm>
        </p:spPr>
        <p:txBody>
          <a:bodyPr>
            <a:normAutofit/>
          </a:bodyPr>
          <a:lstStyle/>
          <a:p>
            <a:r>
              <a:rPr lang="de-DE" dirty="0"/>
              <a:t>An E-Sport App!</a:t>
            </a:r>
          </a:p>
          <a:p>
            <a:r>
              <a:rPr lang="de-DE" i="1" dirty="0" err="1"/>
              <a:t>By</a:t>
            </a:r>
            <a:r>
              <a:rPr lang="de-DE" i="1" dirty="0"/>
              <a:t> André Helbig, Felix Morsbach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E-Sport was easy,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Soccer!</a:t>
            </a:r>
          </a:p>
        </p:txBody>
      </p:sp>
    </p:spTree>
    <p:extLst>
      <p:ext uri="{BB962C8B-B14F-4D97-AF65-F5344CB8AC3E}">
        <p14:creationId xmlns:p14="http://schemas.microsoft.com/office/powerpoint/2010/main" val="19429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b="1" dirty="0"/>
              <a:t>Felix Morsbach: </a:t>
            </a:r>
            <a:r>
              <a:rPr lang="de-DE" i="1" dirty="0"/>
              <a:t>Project Manager, Test Manager, </a:t>
            </a:r>
            <a:r>
              <a:rPr lang="de-DE" dirty="0" err="1"/>
              <a:t>Implementer</a:t>
            </a:r>
            <a:r>
              <a:rPr lang="de-DE" dirty="0"/>
              <a:t>, </a:t>
            </a:r>
            <a:r>
              <a:rPr lang="de-DE" dirty="0" err="1"/>
              <a:t>Desinger</a:t>
            </a:r>
            <a:endParaRPr lang="de-DE" dirty="0"/>
          </a:p>
          <a:p>
            <a:endParaRPr lang="de-DE" i="1" dirty="0"/>
          </a:p>
          <a:p>
            <a:r>
              <a:rPr lang="de-DE" b="1" dirty="0"/>
              <a:t>André Helbig:</a:t>
            </a:r>
            <a:r>
              <a:rPr lang="de-DE" dirty="0"/>
              <a:t> </a:t>
            </a:r>
            <a:r>
              <a:rPr lang="de-DE" i="1" dirty="0"/>
              <a:t>Integrator</a:t>
            </a:r>
            <a:r>
              <a:rPr lang="de-DE" dirty="0"/>
              <a:t>, </a:t>
            </a:r>
            <a:r>
              <a:rPr lang="de-DE" i="1" dirty="0"/>
              <a:t>Software </a:t>
            </a:r>
            <a:r>
              <a:rPr lang="de-DE" i="1" dirty="0" err="1"/>
              <a:t>Architect</a:t>
            </a:r>
            <a:r>
              <a:rPr lang="de-DE" i="1" dirty="0"/>
              <a:t>, </a:t>
            </a:r>
            <a:r>
              <a:rPr lang="de-DE" dirty="0"/>
              <a:t>Tester, Designer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236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err="1"/>
              <a:t>Jira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en-GB" dirty="0"/>
              <a:t>preferred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/>
              <a:t>Optimal </a:t>
            </a:r>
            <a:r>
              <a:rPr lang="de-DE" dirty="0" err="1"/>
              <a:t>for</a:t>
            </a:r>
            <a:r>
              <a:rPr lang="de-DE" dirty="0"/>
              <a:t> Agile </a:t>
            </a:r>
            <a:r>
              <a:rPr lang="de-DE" dirty="0" err="1"/>
              <a:t>Developement</a:t>
            </a:r>
            <a:endParaRPr lang="de-DE" dirty="0"/>
          </a:p>
          <a:p>
            <a:pPr lvl="1"/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like a </a:t>
            </a:r>
            <a:r>
              <a:rPr lang="de-DE" dirty="0" err="1"/>
              <a:t>Burndown</a:t>
            </a:r>
            <a:r>
              <a:rPr lang="de-DE" dirty="0"/>
              <a:t> Chart</a:t>
            </a:r>
          </a:p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YOUR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!</a:t>
            </a:r>
            <a:endParaRPr lang="en-GB" dirty="0"/>
          </a:p>
          <a:p>
            <a:pPr lvl="1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2666999"/>
            <a:ext cx="1792061" cy="17920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604">
            <a:off x="435381" y="991490"/>
            <a:ext cx="9616093" cy="3122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693">
            <a:off x="3414597" y="2513822"/>
            <a:ext cx="7796645" cy="2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Chart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563" y="866453"/>
            <a:ext cx="6240462" cy="474409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worklog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/</a:t>
            </a:r>
            <a:r>
              <a:rPr lang="de-DE" dirty="0" err="1"/>
              <a:t>Subject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in a Gantt 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602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54" y="892044"/>
            <a:ext cx="9448028" cy="5280156"/>
          </a:xfrm>
        </p:spPr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1484312" y="1600200"/>
            <a:ext cx="4947661" cy="4572000"/>
          </a:xfrm>
        </p:spPr>
        <p:txBody>
          <a:bodyPr anchor="t" anchorCtr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Check Game </a:t>
            </a:r>
            <a:r>
              <a:rPr lang="de-DE" b="1" dirty="0" err="1"/>
              <a:t>Results</a:t>
            </a:r>
            <a:r>
              <a:rPr lang="de-DE" b="1" dirty="0"/>
              <a:t>: </a:t>
            </a:r>
            <a:r>
              <a:rPr lang="de-DE" dirty="0"/>
              <a:t>	51,92	 FP</a:t>
            </a:r>
            <a:r>
              <a:rPr lang="de-DE" dirty="0">
                <a:sym typeface="Wingdings" panose="05000000000000000000" pitchFamily="2" charset="2"/>
              </a:rPr>
              <a:t>		2,28h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 on </a:t>
            </a:r>
            <a:r>
              <a:rPr lang="de-DE" b="1" dirty="0" err="1">
                <a:sym typeface="Wingdings" panose="05000000000000000000" pitchFamily="2" charset="2"/>
              </a:rPr>
              <a:t>Win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76,5	FP		6,47h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Wager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Bet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	87,1 	FP		8,39h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anose="05000000000000000000" pitchFamily="2" charset="2"/>
              </a:rPr>
              <a:t>Buy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Reward</a:t>
            </a:r>
            <a:r>
              <a:rPr lang="de-DE" b="1" dirty="0">
                <a:sym typeface="Wingdings" panose="05000000000000000000" pitchFamily="2" charset="2"/>
              </a:rPr>
              <a:t>:	</a:t>
            </a:r>
            <a:r>
              <a:rPr lang="de-DE" dirty="0">
                <a:sym typeface="Wingdings" panose="05000000000000000000" pitchFamily="2" charset="2"/>
              </a:rPr>
              <a:t>	63,7 	FP		4,32h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3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556 0.265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6 0.26527 L -1.66667E-6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Mitigation</a:t>
            </a:r>
            <a:endParaRPr lang="de-DE" dirty="0"/>
          </a:p>
          <a:p>
            <a:r>
              <a:rPr lang="de-DE" dirty="0"/>
              <a:t>Living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  <a:p>
            <a:r>
              <a:rPr lang="de-DE" dirty="0"/>
              <a:t>Outline a Person in 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pPr lvl="1"/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probalility</a:t>
            </a:r>
            <a:r>
              <a:rPr lang="de-DE" dirty="0"/>
              <a:t> * </a:t>
            </a:r>
            <a:r>
              <a:rPr lang="de-DE" dirty="0" err="1"/>
              <a:t>Risk</a:t>
            </a:r>
            <a:r>
              <a:rPr lang="de-DE" dirty="0"/>
              <a:t> Impact</a:t>
            </a:r>
          </a:p>
          <a:p>
            <a:endParaRPr lang="de-DE" dirty="0"/>
          </a:p>
          <a:p>
            <a:r>
              <a:rPr lang="de-DE" dirty="0"/>
              <a:t>Game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reported</a:t>
            </a:r>
            <a:r>
              <a:rPr lang="de-DE" dirty="0"/>
              <a:t>: 13.05)</a:t>
            </a:r>
          </a:p>
          <a:p>
            <a:pPr lvl="1"/>
            <a:r>
              <a:rPr lang="de-DE" dirty="0" err="1"/>
              <a:t>Mitigation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multiple different </a:t>
            </a:r>
            <a:r>
              <a:rPr lang="de-DE" dirty="0" err="1"/>
              <a:t>API´s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same </a:t>
            </a:r>
            <a:r>
              <a:rPr lang="de-DE" dirty="0" err="1"/>
              <a:t>content</a:t>
            </a:r>
            <a:r>
              <a:rPr lang="de-DE" dirty="0"/>
              <a:t> (</a:t>
            </a:r>
            <a:r>
              <a:rPr lang="de-DE" dirty="0" err="1"/>
              <a:t>solved</a:t>
            </a:r>
            <a:r>
              <a:rPr lang="de-DE" dirty="0"/>
              <a:t>: 22.05)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3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</a:t>
            </a:r>
            <a:r>
              <a:rPr lang="de-DE" dirty="0" err="1"/>
              <a:t>Cylce</a:t>
            </a:r>
            <a:r>
              <a:rPr lang="de-DE" dirty="0"/>
              <a:t>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4311" y="2729345"/>
            <a:ext cx="10018713" cy="3124201"/>
          </a:xfrm>
        </p:spPr>
        <p:txBody>
          <a:bodyPr anchor="t" anchorCtr="0"/>
          <a:lstStyle/>
          <a:p>
            <a:pPr lvl="1"/>
            <a:r>
              <a:rPr lang="de-DE" dirty="0" err="1"/>
              <a:t>Versioncontrol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pPr lvl="2"/>
            <a:r>
              <a:rPr lang="de-DE" dirty="0"/>
              <a:t>IDE </a:t>
            </a:r>
            <a:r>
              <a:rPr lang="de-DE" dirty="0" err="1"/>
              <a:t>integration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Push</a:t>
            </a:r>
          </a:p>
          <a:p>
            <a:pPr lvl="1"/>
            <a:r>
              <a:rPr lang="de-DE" dirty="0" err="1"/>
              <a:t>Automated</a:t>
            </a:r>
            <a:r>
              <a:rPr lang="de-DE" dirty="0"/>
              <a:t> 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Static</a:t>
            </a:r>
            <a:r>
              <a:rPr lang="de-DE" dirty="0"/>
              <a:t> Code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2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" y="1073726"/>
            <a:ext cx="10537816" cy="49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14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Developement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Tests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Gherkin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Programmers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!</a:t>
            </a:r>
          </a:p>
          <a:p>
            <a:r>
              <a:rPr lang="de-DE" dirty="0" err="1"/>
              <a:t>Calabash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5916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087689" cy="1714500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feature</a:t>
            </a:r>
            <a:r>
              <a:rPr lang="de-DE" dirty="0"/>
              <a:t> File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441" y="2988128"/>
            <a:ext cx="4313093" cy="280012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441871" y="1189108"/>
            <a:ext cx="28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Report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4844480" y="721179"/>
            <a:ext cx="3298371" cy="1812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Calabash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15" y="2849901"/>
            <a:ext cx="4038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Project Team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Technical Architecture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Behavior Driven Development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61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780"/>
            <a:ext cx="12192000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6642" y="207235"/>
            <a:ext cx="10018713" cy="1752599"/>
          </a:xfrm>
        </p:spPr>
        <p:txBody>
          <a:bodyPr/>
          <a:lstStyle/>
          <a:p>
            <a:r>
              <a:rPr lang="de-DE" dirty="0"/>
              <a:t>Vision &amp; </a:t>
            </a:r>
            <a:r>
              <a:rPr lang="de-DE" dirty="0" err="1"/>
              <a:t>Scope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7617" y="1996692"/>
            <a:ext cx="3117066" cy="81794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E-Sports!</a:t>
            </a:r>
          </a:p>
          <a:p>
            <a:pPr marL="3657600" lvl="8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87245" y="1996692"/>
            <a:ext cx="25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win</a:t>
            </a:r>
            <a:r>
              <a:rPr lang="de-DE" sz="2400" dirty="0"/>
              <a:t>!!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2332" y="1627360"/>
            <a:ext cx="3207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strive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619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2" y="416959"/>
            <a:ext cx="6072674" cy="5994115"/>
          </a:xfrm>
        </p:spPr>
      </p:pic>
      <p:sp>
        <p:nvSpPr>
          <p:cNvPr id="6" name="Pfeil nach links 5"/>
          <p:cNvSpPr/>
          <p:nvPr/>
        </p:nvSpPr>
        <p:spPr>
          <a:xfrm rot="852164">
            <a:off x="7190925" y="4456780"/>
            <a:ext cx="3355391" cy="1415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MORE!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8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/>
        </p:nvSpPr>
        <p:spPr>
          <a:xfrm>
            <a:off x="10055192" y="3399876"/>
            <a:ext cx="1447832" cy="618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5343850" y="3402015"/>
            <a:ext cx="1368737" cy="615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857446" y="3399876"/>
            <a:ext cx="1139474" cy="618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Architecture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2060872" y="3447659"/>
            <a:ext cx="104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463947" y="3447659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</a:t>
            </a:r>
            <a:endParaRPr lang="de-DE" sz="20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0055192" y="345252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Database</a:t>
            </a:r>
            <a:endParaRPr lang="de-DE" b="1" dirty="0"/>
          </a:p>
        </p:txBody>
      </p:sp>
      <p:sp>
        <p:nvSpPr>
          <p:cNvPr id="16" name="Pfeil nach rechts 15"/>
          <p:cNvSpPr/>
          <p:nvPr/>
        </p:nvSpPr>
        <p:spPr>
          <a:xfrm>
            <a:off x="3245714" y="2999015"/>
            <a:ext cx="181808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17" name="Pfeil nach links 16"/>
          <p:cNvSpPr/>
          <p:nvPr/>
        </p:nvSpPr>
        <p:spPr>
          <a:xfrm>
            <a:off x="3245714" y="3637190"/>
            <a:ext cx="1818085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</a:t>
            </a:r>
            <a:r>
              <a:rPr lang="de-DE" dirty="0" err="1"/>
              <a:t>response</a:t>
            </a:r>
            <a:endParaRPr lang="de-DE" dirty="0"/>
          </a:p>
        </p:txBody>
      </p:sp>
      <p:sp>
        <p:nvSpPr>
          <p:cNvPr id="18" name="Pfeil nach links und rechts 17"/>
          <p:cNvSpPr/>
          <p:nvPr/>
        </p:nvSpPr>
        <p:spPr>
          <a:xfrm>
            <a:off x="6885553" y="3139508"/>
            <a:ext cx="2881313" cy="995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Repository Pattern (Java </a:t>
            </a:r>
            <a:r>
              <a:rPr lang="de-DE" dirty="0" err="1"/>
              <a:t>Persistence</a:t>
            </a:r>
            <a:r>
              <a:rPr lang="de-DE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920620" y="4942115"/>
            <a:ext cx="138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REST-Webservices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06095" y="5080614"/>
            <a:ext cx="170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252080" y="4017955"/>
            <a:ext cx="633473" cy="924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3" idx="0"/>
          </p:cNvCxnSpPr>
          <p:nvPr/>
        </p:nvCxnSpPr>
        <p:spPr>
          <a:xfrm flipH="1">
            <a:off x="5613358" y="4017955"/>
            <a:ext cx="358671" cy="924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610160" y="4303940"/>
            <a:ext cx="170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3267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 dirty="0"/>
              <a:t> Sever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9260"/>
            <a:ext cx="12166357" cy="1562242"/>
          </a:xfrm>
        </p:spPr>
      </p:pic>
    </p:spTree>
    <p:extLst>
      <p:ext uri="{BB962C8B-B14F-4D97-AF65-F5344CB8AC3E}">
        <p14:creationId xmlns:p14="http://schemas.microsoft.com/office/powerpoint/2010/main" val="37776905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r>
              <a:rPr lang="de-DE"/>
              <a:t> Client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8825"/>
            <a:ext cx="12192000" cy="4161174"/>
          </a:xfrm>
        </p:spPr>
      </p:pic>
    </p:spTree>
    <p:extLst>
      <p:ext uri="{BB962C8B-B14F-4D97-AF65-F5344CB8AC3E}">
        <p14:creationId xmlns:p14="http://schemas.microsoft.com/office/powerpoint/2010/main" val="21942448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Sonar </a:t>
            </a:r>
            <a:r>
              <a:rPr lang="de-DE" dirty="0" err="1"/>
              <a:t>Qube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r>
              <a:rPr lang="de-DE" dirty="0" err="1"/>
              <a:t>Hardcoded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r>
              <a:rPr lang="de-DE" dirty="0"/>
              <a:t>Close all </a:t>
            </a:r>
            <a:r>
              <a:rPr lang="de-DE" dirty="0" err="1"/>
              <a:t>mysql</a:t>
            </a:r>
            <a:r>
              <a:rPr lang="de-DE" dirty="0"/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7301427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err="1">
                <a:hlinkClick r:id="rId3"/>
              </a:rPr>
              <a:t>lets</a:t>
            </a:r>
            <a:r>
              <a:rPr lang="de-DE" sz="4000" dirty="0">
                <a:hlinkClick r:id="rId3"/>
              </a:rPr>
              <a:t> </a:t>
            </a:r>
            <a:r>
              <a:rPr lang="de-DE" sz="4000" dirty="0" err="1">
                <a:hlinkClick r:id="rId3"/>
              </a:rPr>
              <a:t>gooo</a:t>
            </a:r>
            <a:r>
              <a:rPr lang="de-DE" sz="6000" dirty="0">
                <a:hlinkClick r:id="rId3"/>
              </a:rPr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49462109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431</Words>
  <Application>Microsoft Office PowerPoint</Application>
  <PresentationFormat>Breitbild</PresentationFormat>
  <Paragraphs>115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Wingdings</vt:lpstr>
      <vt:lpstr>Parallax</vt:lpstr>
      <vt:lpstr>Gaming-Bets</vt:lpstr>
      <vt:lpstr>Agenda</vt:lpstr>
      <vt:lpstr>Vision &amp; Scope! </vt:lpstr>
      <vt:lpstr>PowerPoint-Präsentation</vt:lpstr>
      <vt:lpstr>Technical Architecture</vt:lpstr>
      <vt:lpstr>Class Diagram Sever</vt:lpstr>
      <vt:lpstr>Class Diagram Client</vt:lpstr>
      <vt:lpstr>Metrics</vt:lpstr>
      <vt:lpstr>Demo</vt:lpstr>
      <vt:lpstr>Project Team</vt:lpstr>
      <vt:lpstr>Project Management</vt:lpstr>
      <vt:lpstr>Project Management</vt:lpstr>
      <vt:lpstr>Gantt Chart</vt:lpstr>
      <vt:lpstr>PowerPoint-Präsentation</vt:lpstr>
      <vt:lpstr>Risk Management</vt:lpstr>
      <vt:lpstr>Life Cylce Management</vt:lpstr>
      <vt:lpstr>PowerPoint-Präsentation</vt:lpstr>
      <vt:lpstr>Behavior Driven Developement</vt:lpstr>
      <vt:lpstr>.feature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Gaming-Bets</dc:title>
  <dc:creator>Felix Morsbach</dc:creator>
  <cp:lastModifiedBy>quint0095@gmail.com</cp:lastModifiedBy>
  <cp:revision>51</cp:revision>
  <dcterms:created xsi:type="dcterms:W3CDTF">2015-12-09T22:47:48Z</dcterms:created>
  <dcterms:modified xsi:type="dcterms:W3CDTF">2016-06-06T22:06:22Z</dcterms:modified>
</cp:coreProperties>
</file>